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5"/>
  </p:notesMasterIdLst>
  <p:handoutMasterIdLst>
    <p:handoutMasterId r:id="rId46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4" r:id="rId28"/>
    <p:sldId id="536" r:id="rId29"/>
    <p:sldId id="535" r:id="rId30"/>
    <p:sldId id="558" r:id="rId31"/>
    <p:sldId id="551" r:id="rId32"/>
    <p:sldId id="514" r:id="rId33"/>
    <p:sldId id="543" r:id="rId34"/>
    <p:sldId id="553" r:id="rId35"/>
    <p:sldId id="552" r:id="rId36"/>
    <p:sldId id="559" r:id="rId37"/>
    <p:sldId id="515" r:id="rId38"/>
    <p:sldId id="544" r:id="rId39"/>
    <p:sldId id="547" r:id="rId40"/>
    <p:sldId id="548" r:id="rId41"/>
    <p:sldId id="554" r:id="rId42"/>
    <p:sldId id="560" r:id="rId43"/>
    <p:sldId id="389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83" autoAdjust="0"/>
    <p:restoredTop sz="96412" autoAdjust="0"/>
  </p:normalViewPr>
  <p:slideViewPr>
    <p:cSldViewPr>
      <p:cViewPr varScale="1">
        <p:scale>
          <a:sx n="127" d="100"/>
          <a:sy n="127" d="100"/>
        </p:scale>
        <p:origin x="138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2/8/18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2/8/18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2/8/18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2/8/18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2/8/18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unchar.bootcampcontent.com/The-Coding-Bootcamp/UNCCHAR201802DATA2-Class-Repository-DATA/tree/master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ingbootcamp.hosted.panopto.com/Panopto/Pages/Sessions/List.aspx#folderSets=3&amp;folderQuery=%22data%22&amp;folderID=%228f9c651c-b5d8-4df5-8546-a87f01745479%2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D3D2C8-EA7B-3B4E-8CA7-43FC4850CF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506"/>
          <a:stretch/>
        </p:blipFill>
        <p:spPr>
          <a:xfrm>
            <a:off x="0" y="762000"/>
            <a:ext cx="9144000" cy="4724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Git Repository (UPDATE)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625528"/>
            <a:ext cx="86487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All Class Content and Homework will be here:</a:t>
            </a:r>
          </a:p>
          <a:p>
            <a:r>
              <a:rPr lang="en-US" sz="1400" dirty="0">
                <a:hlinkClick r:id="rId4"/>
              </a:rPr>
              <a:t>http://unchar.bootcampcontent.com/The-Coding-Bootcamp/UNCCHAR201802DATA2-Class-Repository-DATA/tree/master</a:t>
            </a:r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/>
              <a:t>=</a:t>
            </a:r>
            <a:r>
              <a:rPr lang="en-US" dirty="0" err="1"/>
              <a:t>vlookup</a:t>
            </a:r>
            <a:r>
              <a:rPr lang="en-US" dirty="0"/>
              <a:t>( &lt;value&gt;, &lt;full table&gt;, &lt;column to retrieve&gt;)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 (UPDATE)</a:t>
            </a:r>
          </a:p>
        </p:txBody>
      </p:sp>
      <p:sp>
        <p:nvSpPr>
          <p:cNvPr id="6" name="Rectangle 5"/>
          <p:cNvSpPr/>
          <p:nvPr/>
        </p:nvSpPr>
        <p:spPr>
          <a:xfrm>
            <a:off x="342900" y="5213628"/>
            <a:ext cx="8648700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sz="1600" dirty="0">
                <a:hlinkClick r:id="rId3"/>
              </a:rPr>
              <a:t>https://codingbootcamp.hosted.panopto.com/Panopto/Pages/Sessions/List.aspx#folderSets=3&amp;folderQuery=%22data%22&amp;folderID=%228f9c651c-b5d8-4df5-8546-a87f01745479%22</a:t>
            </a:r>
            <a:endParaRPr lang="en-US" sz="16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BAA46C-AA49-1349-A0E5-8C132019C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01741"/>
            <a:ext cx="9144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=</a:t>
            </a:r>
            <a:r>
              <a:rPr lang="en-US" sz="3600" dirty="0" err="1"/>
              <a:t>vlookup</a:t>
            </a:r>
            <a:r>
              <a:rPr lang="en-US" sz="3600" dirty="0"/>
              <a:t>( “Asteroid 9”, Planets, 3)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=</a:t>
            </a:r>
            <a:r>
              <a:rPr lang="en-US" sz="3600" dirty="0" err="1"/>
              <a:t>vlookup</a:t>
            </a:r>
            <a:r>
              <a:rPr lang="en-US" sz="3600" dirty="0"/>
              <a:t>( “</a:t>
            </a:r>
            <a:r>
              <a:rPr lang="en-US" sz="3600" dirty="0" err="1"/>
              <a:t>Astroid</a:t>
            </a:r>
            <a:r>
              <a:rPr lang="en-US" sz="3600" dirty="0"/>
              <a:t> 9”, Planets, 3)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486400"/>
            <a:ext cx="86487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Next Thursday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0668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 Science is about what </a:t>
            </a:r>
            <a:r>
              <a:rPr lang="en-US" dirty="0"/>
              <a:t>two</a:t>
            </a:r>
            <a:r>
              <a:rPr lang="en-US" b="0" dirty="0"/>
              <a:t> things?</a:t>
            </a:r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14098</TotalTime>
  <Words>1148</Words>
  <Application>Microsoft Macintosh PowerPoint</Application>
  <PresentationFormat>On-screen Show (4:3)</PresentationFormat>
  <Paragraphs>269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Mangal</vt:lpstr>
      <vt:lpstr>Roboto</vt:lpstr>
      <vt:lpstr>1_Unbranded</vt:lpstr>
      <vt:lpstr>Egad! It’s Excel</vt:lpstr>
      <vt:lpstr>Admin Stuff</vt:lpstr>
      <vt:lpstr>Class Git Repository (UPDATE)</vt:lpstr>
      <vt:lpstr>Class Videos (UPDATE)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Ahmed Haque</cp:lastModifiedBy>
  <cp:revision>1731</cp:revision>
  <cp:lastPrinted>2016-01-30T16:23:56Z</cp:lastPrinted>
  <dcterms:created xsi:type="dcterms:W3CDTF">2015-01-20T17:19:00Z</dcterms:created>
  <dcterms:modified xsi:type="dcterms:W3CDTF">2018-02-08T23:16:15Z</dcterms:modified>
</cp:coreProperties>
</file>